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56" r:id="rId3"/>
    <p:sldId id="257" r:id="rId4"/>
    <p:sldId id="258" r:id="rId5"/>
    <p:sldId id="259" r:id="rId6"/>
    <p:sldId id="305" r:id="rId7"/>
    <p:sldId id="262" r:id="rId8"/>
    <p:sldId id="265" r:id="rId9"/>
    <p:sldId id="263" r:id="rId10"/>
    <p:sldId id="264" r:id="rId11"/>
    <p:sldId id="266" r:id="rId12"/>
    <p:sldId id="271" r:id="rId13"/>
    <p:sldId id="267" r:id="rId14"/>
    <p:sldId id="268" r:id="rId15"/>
    <p:sldId id="269" r:id="rId16"/>
    <p:sldId id="270" r:id="rId17"/>
    <p:sldId id="302" r:id="rId18"/>
    <p:sldId id="272" r:id="rId19"/>
    <p:sldId id="274" r:id="rId20"/>
    <p:sldId id="286" r:id="rId21"/>
    <p:sldId id="287" r:id="rId22"/>
    <p:sldId id="288" r:id="rId23"/>
    <p:sldId id="275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6" r:id="rId47"/>
  </p:sldIdLst>
  <p:sldSz cx="9144000" cy="6858000" type="screen4x3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20" autoAdjust="0"/>
    <p:restoredTop sz="78674" autoAdjust="0"/>
  </p:normalViewPr>
  <p:slideViewPr>
    <p:cSldViewPr>
      <p:cViewPr varScale="1">
        <p:scale>
          <a:sx n="57" d="100"/>
          <a:sy n="57" d="100"/>
        </p:scale>
        <p:origin x="-154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02E1-446E-45F8-BEDE-B6086522BDAC}" type="datetimeFigureOut">
              <a:rPr lang="en-US" smtClean="0"/>
              <a:pPr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C893-E8EB-4809-BA0C-925167FE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696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02E1-446E-45F8-BEDE-B6086522BDAC}" type="datetimeFigureOut">
              <a:rPr lang="en-US" smtClean="0"/>
              <a:pPr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C893-E8EB-4809-BA0C-925167FE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6068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02E1-446E-45F8-BEDE-B6086522BDAC}" type="datetimeFigureOut">
              <a:rPr lang="en-US" smtClean="0"/>
              <a:pPr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C893-E8EB-4809-BA0C-925167FE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8171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02E1-446E-45F8-BEDE-B6086522BDAC}" type="datetimeFigureOut">
              <a:rPr lang="en-US" smtClean="0"/>
              <a:pPr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C893-E8EB-4809-BA0C-925167FE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96935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02E1-446E-45F8-BEDE-B6086522BDAC}" type="datetimeFigureOut">
              <a:rPr lang="en-US" smtClean="0"/>
              <a:pPr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C893-E8EB-4809-BA0C-925167FE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7096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02E1-446E-45F8-BEDE-B6086522BDAC}" type="datetimeFigureOut">
              <a:rPr lang="en-US" smtClean="0"/>
              <a:pPr/>
              <a:t>3/29/2015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C893-E8EB-4809-BA0C-925167FE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749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02E1-446E-45F8-BEDE-B6086522BDAC}" type="datetimeFigureOut">
              <a:rPr lang="en-US" smtClean="0"/>
              <a:pPr/>
              <a:t>3/29/2015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C893-E8EB-4809-BA0C-925167FE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72884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02E1-446E-45F8-BEDE-B6086522BDAC}" type="datetimeFigureOut">
              <a:rPr lang="en-US" smtClean="0"/>
              <a:pPr/>
              <a:t>3/29/2015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C893-E8EB-4809-BA0C-925167FE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435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02E1-446E-45F8-BEDE-B6086522BDAC}" type="datetimeFigureOut">
              <a:rPr lang="en-US" smtClean="0"/>
              <a:pPr/>
              <a:t>3/29/2015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C893-E8EB-4809-BA0C-925167FE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33904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02E1-446E-45F8-BEDE-B6086522BDAC}" type="datetimeFigureOut">
              <a:rPr lang="en-US" smtClean="0"/>
              <a:pPr/>
              <a:t>3/29/2015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C893-E8EB-4809-BA0C-925167FE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18299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02E1-446E-45F8-BEDE-B6086522BDAC}" type="datetimeFigureOut">
              <a:rPr lang="en-US" smtClean="0"/>
              <a:pPr/>
              <a:t>3/29/2015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C893-E8EB-4809-BA0C-925167FE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66962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702E1-446E-45F8-BEDE-B6086522BDAC}" type="datetimeFigureOut">
              <a:rPr lang="en-US" smtClean="0"/>
              <a:pPr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CC893-E8EB-4809-BA0C-925167FE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4428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81000"/>
            <a:ext cx="86534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4397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7924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73501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"/>
            <a:ext cx="59817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458200" cy="595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19182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1"/>
            <a:ext cx="8610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1"/>
            <a:ext cx="7086600" cy="68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9266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6019800" cy="583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62198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34429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7844"/>
            <a:ext cx="8382000" cy="658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64033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6" y="228600"/>
            <a:ext cx="8148554" cy="646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02939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0" y="228600"/>
            <a:ext cx="8889359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08469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b="1" dirty="0" err="1" smtClean="0"/>
              <a:t>Shemittah</a:t>
            </a:r>
            <a:endParaRPr lang="en-US" b="1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-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686801" cy="464820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="" xmlns:p14="http://schemas.microsoft.com/office/powerpoint/2010/main" val="1220732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5207"/>
            <a:ext cx="8534400" cy="635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91136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12" y="304800"/>
            <a:ext cx="855895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97100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533400"/>
            <a:ext cx="8488089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5466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31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43284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8363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93047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85201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0448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7" y="457200"/>
            <a:ext cx="8809904" cy="622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88618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03" y="228600"/>
            <a:ext cx="8693097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98418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72993" cy="637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95429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95077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633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650288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774033" cy="617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99326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720138" cy="624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5136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487"/>
            <a:ext cx="8153400" cy="654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98348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7114"/>
            <a:ext cx="8553521" cy="644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15622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40475" cy="63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34492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0" y="228600"/>
            <a:ext cx="8820596" cy="638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78363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47908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05" y="228600"/>
            <a:ext cx="8787395" cy="630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14526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2" y="304800"/>
            <a:ext cx="8734749" cy="628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51662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6458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97907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94" y="228600"/>
            <a:ext cx="863433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66065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8365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6" y="228600"/>
            <a:ext cx="8857199" cy="638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8026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742363" cy="62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186210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08" y="228600"/>
            <a:ext cx="8810587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272643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67371" cy="624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898224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8565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1550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47409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7" y="228600"/>
            <a:ext cx="876463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182581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610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063305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4294967295"/>
          </p:nvPr>
        </p:nvSpPr>
        <p:spPr>
          <a:xfrm>
            <a:off x="228600" y="304800"/>
            <a:ext cx="8686800" cy="62484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7500"/>
          </a:bodyPr>
          <a:lstStyle/>
          <a:p>
            <a:pPr algn="l"/>
            <a:r>
              <a:rPr lang="en-US" dirty="0" smtClean="0"/>
              <a:t> </a:t>
            </a:r>
            <a:r>
              <a:rPr lang="zh-TW" altLang="en-US" dirty="0" smtClean="0">
                <a:latin typeface="DFKai-SB" pitchFamily="65" charset="-120"/>
                <a:ea typeface="DFKai-SB" pitchFamily="65" charset="-120"/>
              </a:rPr>
              <a:t>探索聖經對未來的提示</a:t>
            </a:r>
            <a:r>
              <a:rPr lang="en-US" altLang="zh-TW" dirty="0" smtClean="0">
                <a:latin typeface="DFKai-SB" pitchFamily="65" charset="-120"/>
                <a:ea typeface="DFKai-SB" pitchFamily="65" charset="-120"/>
              </a:rPr>
              <a:t/>
            </a:r>
            <a:br>
              <a:rPr lang="en-US" altLang="zh-TW" dirty="0" smtClean="0">
                <a:latin typeface="DFKai-SB" pitchFamily="65" charset="-120"/>
                <a:ea typeface="DFKai-SB" pitchFamily="65" charset="-120"/>
              </a:rPr>
            </a:br>
            <a:r>
              <a:rPr lang="zh-TW" altLang="en-US" dirty="0" smtClean="0">
                <a:latin typeface="DFKai-SB" pitchFamily="65" charset="-120"/>
                <a:ea typeface="DFKai-SB" pitchFamily="65" charset="-120"/>
              </a:rPr>
              <a:t>赛 </a:t>
            </a:r>
            <a:r>
              <a:rPr lang="en-US" altLang="zh-TW" dirty="0" smtClean="0">
                <a:latin typeface="DFKai-SB" pitchFamily="65" charset="-120"/>
                <a:ea typeface="DFKai-SB" pitchFamily="65" charset="-120"/>
              </a:rPr>
              <a:t>9:10</a:t>
            </a:r>
            <a:br>
              <a:rPr lang="en-US" altLang="zh-TW" dirty="0" smtClean="0">
                <a:latin typeface="DFKai-SB" pitchFamily="65" charset="-120"/>
                <a:ea typeface="DFKai-SB" pitchFamily="65" charset="-120"/>
              </a:rPr>
            </a:br>
            <a:r>
              <a:rPr lang="zh-TW" altLang="en-US" dirty="0" smtClean="0">
                <a:latin typeface="DFKai-SB" pitchFamily="65" charset="-120"/>
                <a:ea typeface="DFKai-SB" pitchFamily="65" charset="-120"/>
              </a:rPr>
              <a:t>詩 </a:t>
            </a:r>
            <a:r>
              <a:rPr lang="en-US" altLang="zh-TW" dirty="0" smtClean="0">
                <a:latin typeface="DFKai-SB" pitchFamily="65" charset="-120"/>
                <a:ea typeface="DFKai-SB" pitchFamily="65" charset="-120"/>
              </a:rPr>
              <a:t>147:19-20</a:t>
            </a:r>
            <a:r>
              <a:rPr lang="zh-TW" altLang="en-US" dirty="0" smtClean="0">
                <a:latin typeface="DFKai-SB" pitchFamily="65" charset="-120"/>
                <a:ea typeface="DFKai-SB" pitchFamily="65" charset="-120"/>
              </a:rPr>
              <a:t> </a:t>
            </a:r>
            <a:r>
              <a:rPr lang="en-US" altLang="zh-TW" dirty="0" smtClean="0">
                <a:latin typeface="DFKai-SB" pitchFamily="65" charset="-120"/>
                <a:ea typeface="DFKai-SB" pitchFamily="65" charset="-120"/>
              </a:rPr>
              <a:t/>
            </a:r>
            <a:br>
              <a:rPr lang="en-US" altLang="zh-TW" dirty="0" smtClean="0">
                <a:latin typeface="DFKai-SB" pitchFamily="65" charset="-120"/>
                <a:ea typeface="DFKai-SB" pitchFamily="65" charset="-120"/>
              </a:rPr>
            </a:br>
            <a:r>
              <a:rPr lang="en-US" altLang="zh-TW" dirty="0">
                <a:latin typeface="DFKai-SB" pitchFamily="65" charset="-120"/>
                <a:ea typeface="DFKai-SB" pitchFamily="65" charset="-120"/>
              </a:rPr>
              <a:t/>
            </a:r>
            <a:br>
              <a:rPr lang="en-US" altLang="zh-TW" dirty="0">
                <a:latin typeface="DFKai-SB" pitchFamily="65" charset="-120"/>
                <a:ea typeface="DFKai-SB" pitchFamily="65" charset="-120"/>
              </a:rPr>
            </a:br>
            <a:endParaRPr lang="en-US" dirty="0">
              <a:latin typeface="DFKai-SB" pitchFamily="65" charset="-120"/>
              <a:ea typeface="DFKai-SB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5295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08" y="228600"/>
            <a:ext cx="8743192" cy="639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49834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04801"/>
            <a:ext cx="8534400" cy="62478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4000" dirty="0" smtClean="0">
                <a:latin typeface="DFKai-SB" pitchFamily="65" charset="-120"/>
                <a:ea typeface="DFKai-SB" pitchFamily="65" charset="-120"/>
              </a:rPr>
              <a:t>赛 </a:t>
            </a:r>
            <a:r>
              <a:rPr lang="en-US" altLang="zh-TW" sz="4000" dirty="0" smtClean="0">
                <a:latin typeface="DFKai-SB" pitchFamily="65" charset="-120"/>
                <a:ea typeface="DFKai-SB" pitchFamily="65" charset="-120"/>
              </a:rPr>
              <a:t>9:10</a:t>
            </a:r>
            <a:r>
              <a:rPr lang="zh-TW" altLang="en-US" sz="4000" dirty="0" smtClean="0">
                <a:latin typeface="DFKai-SB" pitchFamily="65" charset="-120"/>
                <a:ea typeface="DFKai-SB" pitchFamily="65" charset="-120"/>
              </a:rPr>
              <a:t> 磚牆塌了、我們卻要鑿石頭</a:t>
            </a:r>
            <a:r>
              <a:rPr lang="en-US" altLang="zh-TW" sz="4000" dirty="0" smtClean="0">
                <a:latin typeface="DFKai-SB" pitchFamily="65" charset="-120"/>
                <a:ea typeface="DFKai-SB" pitchFamily="65" charset="-120"/>
              </a:rPr>
              <a:t>	</a:t>
            </a:r>
            <a:r>
              <a:rPr lang="zh-TW" altLang="en-US" sz="4000" dirty="0" smtClean="0">
                <a:latin typeface="DFKai-SB" pitchFamily="65" charset="-120"/>
                <a:ea typeface="DFKai-SB" pitchFamily="65" charset="-120"/>
              </a:rPr>
              <a:t>建築、桑樹砍了、我們卻要換香</a:t>
            </a:r>
            <a:r>
              <a:rPr lang="en-US" altLang="zh-TW" sz="4000" dirty="0" smtClean="0">
                <a:latin typeface="DFKai-SB" pitchFamily="65" charset="-120"/>
                <a:ea typeface="DFKai-SB" pitchFamily="65" charset="-120"/>
              </a:rPr>
              <a:t>	</a:t>
            </a:r>
            <a:r>
              <a:rPr lang="zh-TW" altLang="en-US" sz="4000" dirty="0" smtClean="0">
                <a:latin typeface="DFKai-SB" pitchFamily="65" charset="-120"/>
                <a:ea typeface="DFKai-SB" pitchFamily="65" charset="-120"/>
              </a:rPr>
              <a:t>柏樹。 </a:t>
            </a:r>
            <a:endParaRPr lang="en-US" altLang="zh-TW" sz="4000" dirty="0" smtClean="0">
              <a:latin typeface="DFKai-SB" pitchFamily="65" charset="-120"/>
              <a:ea typeface="DFKai-SB" pitchFamily="65" charset="-120"/>
            </a:endParaRPr>
          </a:p>
          <a:p>
            <a:endParaRPr lang="en-US" altLang="zh-TW" sz="4000" dirty="0" smtClean="0">
              <a:latin typeface="DFKai-SB" pitchFamily="65" charset="-120"/>
              <a:ea typeface="DFKai-SB" pitchFamily="65" charset="-120"/>
            </a:endParaRPr>
          </a:p>
          <a:p>
            <a:endParaRPr lang="en-US" altLang="zh-TW" sz="4000" dirty="0" smtClean="0">
              <a:latin typeface="DFKai-SB" pitchFamily="65" charset="-120"/>
              <a:ea typeface="DFKai-SB" pitchFamily="65" charset="-120"/>
            </a:endParaRPr>
          </a:p>
          <a:p>
            <a:r>
              <a:rPr lang="en-US" sz="4000" dirty="0" smtClean="0">
                <a:latin typeface="DFKai-SB" pitchFamily="65" charset="-120"/>
                <a:ea typeface="DFKai-SB" pitchFamily="65" charset="-120"/>
              </a:rPr>
              <a:t>Isaiah 9:10 The bricks are fallen 	down, but we will build with hewn stones: the </a:t>
            </a:r>
            <a:r>
              <a:rPr lang="en-US" sz="4000" dirty="0" err="1" smtClean="0">
                <a:latin typeface="DFKai-SB" pitchFamily="65" charset="-120"/>
                <a:ea typeface="DFKai-SB" pitchFamily="65" charset="-120"/>
              </a:rPr>
              <a:t>sycomores</a:t>
            </a:r>
            <a:r>
              <a:rPr lang="en-US" sz="4000" dirty="0" smtClean="0">
                <a:latin typeface="DFKai-SB" pitchFamily="65" charset="-120"/>
                <a:ea typeface="DFKai-SB" pitchFamily="65" charset="-120"/>
              </a:rPr>
              <a:t> are cut down, but we will change them into cedars. </a:t>
            </a:r>
            <a:endParaRPr lang="zh-TW" altLang="en-US" sz="4000" dirty="0" smtClean="0">
              <a:latin typeface="DFKai-SB" pitchFamily="65" charset="-120"/>
              <a:ea typeface="DFKai-SB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1704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610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52863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48577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62000"/>
            <a:ext cx="6248400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"/>
            <a:ext cx="6324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59170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6" y="228600"/>
            <a:ext cx="8726954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94220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26</Words>
  <Application>Microsoft Office PowerPoint</Application>
  <PresentationFormat>On-screen Show (4:3)</PresentationFormat>
  <Paragraphs>6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Shemittah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>The Boeing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Chu, Jennifer H</dc:creator>
  <cp:lastModifiedBy>Kwan Chu</cp:lastModifiedBy>
  <cp:revision>60</cp:revision>
  <dcterms:created xsi:type="dcterms:W3CDTF">2015-03-28T03:07:37Z</dcterms:created>
  <dcterms:modified xsi:type="dcterms:W3CDTF">2015-03-29T15:49:17Z</dcterms:modified>
</cp:coreProperties>
</file>